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3B9FFF"/>
    <a:srgbClr val="000099"/>
    <a:srgbClr val="FFFFFF"/>
    <a:srgbClr val="B4C1E1"/>
    <a:srgbClr val="C0E4EF"/>
    <a:srgbClr val="6699FF"/>
    <a:srgbClr val="EFD9B9"/>
    <a:srgbClr val="E8D9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 autoAdjust="0"/>
    <p:restoredTop sz="94210" autoAdjust="0"/>
  </p:normalViewPr>
  <p:slideViewPr>
    <p:cSldViewPr>
      <p:cViewPr>
        <p:scale>
          <a:sx n="75" d="100"/>
          <a:sy n="75" d="100"/>
        </p:scale>
        <p:origin x="-4072" y="-653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Thompson" userId="873d15e0a62056a2" providerId="LiveId" clId="{95DCC3C7-08A7-D64D-8571-D306E718D3B3}"/>
    <pc:docChg chg="undo custSel modSld">
      <pc:chgData name="Andrew Thompson" userId="873d15e0a62056a2" providerId="LiveId" clId="{95DCC3C7-08A7-D64D-8571-D306E718D3B3}" dt="2019-05-08T23:17:12.086" v="2669" actId="1076"/>
      <pc:docMkLst>
        <pc:docMk/>
      </pc:docMkLst>
      <pc:sldChg chg="addSp delSp modSp setBg">
        <pc:chgData name="Andrew Thompson" userId="873d15e0a62056a2" providerId="LiveId" clId="{95DCC3C7-08A7-D64D-8571-D306E718D3B3}" dt="2019-05-08T23:17:12.086" v="2669" actId="1076"/>
        <pc:sldMkLst>
          <pc:docMk/>
          <pc:sldMk cId="0" sldId="256"/>
        </pc:sldMkLst>
        <pc:spChg chg="add del mod">
          <ac:chgData name="Andrew Thompson" userId="873d15e0a62056a2" providerId="LiveId" clId="{95DCC3C7-08A7-D64D-8571-D306E718D3B3}" dt="2019-04-15T21:46:26.023" v="44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7T19:42:50.670" v="153" actId="767"/>
          <ac:spMkLst>
            <pc:docMk/>
            <pc:sldMk cId="0" sldId="256"/>
            <ac:spMk id="2" creationId="{DF197F2F-9F6C-274B-9E3D-33B78C692252}"/>
          </ac:spMkLst>
        </pc:spChg>
        <pc:spChg chg="add del mod">
          <ac:chgData name="Andrew Thompson" userId="873d15e0a62056a2" providerId="LiveId" clId="{95DCC3C7-08A7-D64D-8571-D306E718D3B3}" dt="2019-04-17T19:43:39.482" v="155" actId="767"/>
          <ac:spMkLst>
            <pc:docMk/>
            <pc:sldMk cId="0" sldId="256"/>
            <ac:spMk id="5" creationId="{26AC5FEF-6223-D241-BA3C-40B3D6535112}"/>
          </ac:spMkLst>
        </pc:spChg>
        <pc:spChg chg="add del mod">
          <ac:chgData name="Andrew Thompson" userId="873d15e0a62056a2" providerId="LiveId" clId="{95DCC3C7-08A7-D64D-8571-D306E718D3B3}" dt="2019-04-15T21:43:48.027" v="19" actId="767"/>
          <ac:spMkLst>
            <pc:docMk/>
            <pc:sldMk cId="0" sldId="256"/>
            <ac:spMk id="7" creationId="{DB6883DB-438A-014E-AB75-1AC154F0D295}"/>
          </ac:spMkLst>
        </pc:spChg>
        <pc:spChg chg="del mod">
          <ac:chgData name="Andrew Thompson" userId="873d15e0a62056a2" providerId="LiveId" clId="{95DCC3C7-08A7-D64D-8571-D306E718D3B3}" dt="2019-04-22T20:13:30.350" v="787" actId="478"/>
          <ac:spMkLst>
            <pc:docMk/>
            <pc:sldMk cId="0" sldId="256"/>
            <ac:spMk id="1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5T21:46:02.443" v="39"/>
          <ac:spMkLst>
            <pc:docMk/>
            <pc:sldMk cId="0" sldId="256"/>
            <ac:spMk id="15" creationId="{86B6C47F-5DFF-924B-ADDF-95E7A9F366E3}"/>
          </ac:spMkLst>
        </pc:spChg>
        <pc:spChg chg="add del mod">
          <ac:chgData name="Andrew Thompson" userId="873d15e0a62056a2" providerId="LiveId" clId="{95DCC3C7-08A7-D64D-8571-D306E718D3B3}" dt="2019-04-15T21:46:16.652" v="41"/>
          <ac:spMkLst>
            <pc:docMk/>
            <pc:sldMk cId="0" sldId="256"/>
            <ac:spMk id="16" creationId="{1221D263-B356-304C-A10A-53E1D70A131A}"/>
          </ac:spMkLst>
        </pc:spChg>
        <pc:spChg chg="mod">
          <ac:chgData name="Andrew Thompson" userId="873d15e0a62056a2" providerId="LiveId" clId="{95DCC3C7-08A7-D64D-8571-D306E718D3B3}" dt="2019-04-15T21:49:19.734" v="149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21.487" v="1931" actId="1076"/>
          <ac:spMkLst>
            <pc:docMk/>
            <pc:sldMk cId="0" sldId="256"/>
            <ac:spMk id="18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3.520" v="330" actId="478"/>
          <ac:spMkLst>
            <pc:docMk/>
            <pc:sldMk cId="0" sldId="256"/>
            <ac:spMk id="21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04.873" v="1929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54.347" v="1936" actId="1076"/>
          <ac:spMkLst>
            <pc:docMk/>
            <pc:sldMk cId="0" sldId="256"/>
            <ac:spMk id="30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31.775" v="1933" actId="1076"/>
          <ac:spMkLst>
            <pc:docMk/>
            <pc:sldMk cId="0" sldId="256"/>
            <ac:spMk id="33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12.519" v="2622" actId="1076"/>
          <ac:spMkLst>
            <pc:docMk/>
            <pc:sldMk cId="0" sldId="256"/>
            <ac:spMk id="35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2T19:59:59.765" v="458" actId="478"/>
          <ac:spMkLst>
            <pc:docMk/>
            <pc:sldMk cId="0" sldId="256"/>
            <ac:spMk id="37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06T21:08:29.379" v="2617" actId="1076"/>
          <ac:spMkLst>
            <pc:docMk/>
            <pc:sldMk cId="0" sldId="256"/>
            <ac:spMk id="37" creationId="{96C22FEA-8C73-CD4F-977D-4729DD25EC28}"/>
          </ac:spMkLst>
        </pc:spChg>
        <pc:spChg chg="add mod">
          <ac:chgData name="Andrew Thompson" userId="873d15e0a62056a2" providerId="LiveId" clId="{95DCC3C7-08A7-D64D-8571-D306E718D3B3}" dt="2019-05-06T21:07:35.403" v="2607" actId="115"/>
          <ac:spMkLst>
            <pc:docMk/>
            <pc:sldMk cId="0" sldId="256"/>
            <ac:spMk id="38" creationId="{E74EA2DD-8F50-B64A-A174-434F2BB08ED7}"/>
          </ac:spMkLst>
        </pc:spChg>
        <pc:spChg chg="mod">
          <ac:chgData name="Andrew Thompson" userId="873d15e0a62056a2" providerId="LiveId" clId="{95DCC3C7-08A7-D64D-8571-D306E718D3B3}" dt="2019-05-06T21:06:55.720" v="2598" actId="115"/>
          <ac:spMkLst>
            <pc:docMk/>
            <pc:sldMk cId="0" sldId="256"/>
            <ac:spMk id="39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00.441" v="2620" actId="1076"/>
          <ac:spMkLst>
            <pc:docMk/>
            <pc:sldMk cId="0" sldId="256"/>
            <ac:spMk id="40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06T21:07:25.508" v="2604" actId="115"/>
          <ac:spMkLst>
            <pc:docMk/>
            <pc:sldMk cId="0" sldId="256"/>
            <ac:spMk id="41" creationId="{706611C6-9E08-EF45-A6EE-390C461A16D9}"/>
          </ac:spMkLst>
        </pc:spChg>
        <pc:spChg chg="mod">
          <ac:chgData name="Andrew Thompson" userId="873d15e0a62056a2" providerId="LiveId" clId="{95DCC3C7-08A7-D64D-8571-D306E718D3B3}" dt="2019-05-06T21:08:03.954" v="2615" actId="115"/>
          <ac:spMkLst>
            <pc:docMk/>
            <pc:sldMk cId="0" sldId="256"/>
            <ac:spMk id="4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7:54.375" v="2611" actId="115"/>
          <ac:spMkLst>
            <pc:docMk/>
            <pc:sldMk cId="0" sldId="256"/>
            <ac:spMk id="44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8:38.434" v="2618" actId="120"/>
          <ac:spMkLst>
            <pc:docMk/>
            <pc:sldMk cId="0" sldId="256"/>
            <ac:spMk id="46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22T20:01:13.695" v="472" actId="478"/>
          <ac:spMkLst>
            <pc:docMk/>
            <pc:sldMk cId="0" sldId="256"/>
            <ac:spMk id="47" creationId="{1A7C3F5A-0D12-C64E-95D3-BB85001AA4D2}"/>
          </ac:spMkLst>
        </pc:spChg>
        <pc:spChg chg="add mod">
          <ac:chgData name="Andrew Thompson" userId="873d15e0a62056a2" providerId="LiveId" clId="{95DCC3C7-08A7-D64D-8571-D306E718D3B3}" dt="2019-05-06T21:07:08.189" v="2601" actId="115"/>
          <ac:spMkLst>
            <pc:docMk/>
            <pc:sldMk cId="0" sldId="256"/>
            <ac:spMk id="48" creationId="{BBF2900A-A7A6-E04C-B7A3-39D7E879436A}"/>
          </ac:spMkLst>
        </pc:spChg>
        <pc:spChg chg="del mod">
          <ac:chgData name="Andrew Thompson" userId="873d15e0a62056a2" providerId="LiveId" clId="{95DCC3C7-08A7-D64D-8571-D306E718D3B3}" dt="2019-04-29T20:32:42.989" v="1674" actId="478"/>
          <ac:spMkLst>
            <pc:docMk/>
            <pc:sldMk cId="0" sldId="256"/>
            <ac:spMk id="49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1.090" v="329" actId="478"/>
          <ac:spMkLst>
            <pc:docMk/>
            <pc:sldMk cId="0" sldId="256"/>
            <ac:spMk id="50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28.791" v="328" actId="478"/>
          <ac:spMkLst>
            <pc:docMk/>
            <pc:sldMk cId="0" sldId="256"/>
            <ac:spMk id="51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4T22:11:18.190" v="1251" actId="478"/>
          <ac:spMkLst>
            <pc:docMk/>
            <pc:sldMk cId="0" sldId="256"/>
            <ac:spMk id="52" creationId="{00000000-0000-0000-0000-000000000000}"/>
          </ac:spMkLst>
        </pc:spChg>
        <pc:spChg chg="del">
          <ac:chgData name="Andrew Thompson" userId="873d15e0a62056a2" providerId="LiveId" clId="{95DCC3C7-08A7-D64D-8571-D306E718D3B3}" dt="2019-04-22T20:11:40.497" v="668" actId="478"/>
          <ac:spMkLst>
            <pc:docMk/>
            <pc:sldMk cId="0" sldId="256"/>
            <ac:spMk id="307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5:46.665" v="2585" actId="113"/>
          <ac:spMkLst>
            <pc:docMk/>
            <pc:sldMk cId="0" sldId="256"/>
            <ac:spMk id="3077" creationId="{00000000-0000-0000-0000-000000000000}"/>
          </ac:spMkLst>
        </pc:spChg>
        <pc:picChg chg="add mod">
          <ac:chgData name="Andrew Thompson" userId="873d15e0a62056a2" providerId="LiveId" clId="{95DCC3C7-08A7-D64D-8571-D306E718D3B3}" dt="2019-05-06T20:24:55.968" v="1701" actId="14100"/>
          <ac:picMkLst>
            <pc:docMk/>
            <pc:sldMk cId="0" sldId="256"/>
            <ac:picMk id="2" creationId="{CC110ECD-2EDE-8B48-B24D-E010E7C3F771}"/>
          </ac:picMkLst>
        </pc:picChg>
        <pc:picChg chg="mod">
          <ac:chgData name="Andrew Thompson" userId="873d15e0a62056a2" providerId="LiveId" clId="{95DCC3C7-08A7-D64D-8571-D306E718D3B3}" dt="2019-05-06T20:43:02.560" v="2050" actId="1076"/>
          <ac:picMkLst>
            <pc:docMk/>
            <pc:sldMk cId="0" sldId="256"/>
            <ac:picMk id="4" creationId="{15A82823-9A46-E34E-B405-D8DA7CC5C4D2}"/>
          </ac:picMkLst>
        </pc:picChg>
        <pc:picChg chg="add mod">
          <ac:chgData name="Andrew Thompson" userId="873d15e0a62056a2" providerId="LiveId" clId="{95DCC3C7-08A7-D64D-8571-D306E718D3B3}" dt="2019-05-06T20:34:27.742" v="1932" actId="1076"/>
          <ac:picMkLst>
            <pc:docMk/>
            <pc:sldMk cId="0" sldId="256"/>
            <ac:picMk id="5" creationId="{3B58B559-2AE5-B04D-A6E8-6AE2031EC0ED}"/>
          </ac:picMkLst>
        </pc:picChg>
        <pc:picChg chg="add del mod">
          <ac:chgData name="Andrew Thompson" userId="873d15e0a62056a2" providerId="LiveId" clId="{95DCC3C7-08A7-D64D-8571-D306E718D3B3}" dt="2019-04-22T20:00:44.095" v="467" actId="478"/>
          <ac:picMkLst>
            <pc:docMk/>
            <pc:sldMk cId="0" sldId="256"/>
            <ac:picMk id="5" creationId="{53159EB7-54FA-574E-9208-F18ABF05F3B2}"/>
          </ac:picMkLst>
        </pc:picChg>
        <pc:picChg chg="add del mod">
          <ac:chgData name="Andrew Thompson" userId="873d15e0a62056a2" providerId="LiveId" clId="{95DCC3C7-08A7-D64D-8571-D306E718D3B3}" dt="2019-04-15T21:41:19.662" v="13" actId="478"/>
          <ac:picMkLst>
            <pc:docMk/>
            <pc:sldMk cId="0" sldId="256"/>
            <ac:picMk id="5" creationId="{5EAF8A6B-90FB-6942-B070-F00E7722A0A0}"/>
          </ac:picMkLst>
        </pc:picChg>
        <pc:picChg chg="mod">
          <ac:chgData name="Andrew Thompson" userId="873d15e0a62056a2" providerId="LiveId" clId="{95DCC3C7-08A7-D64D-8571-D306E718D3B3}" dt="2019-05-06T20:43:15.773" v="2052" actId="1076"/>
          <ac:picMkLst>
            <pc:docMk/>
            <pc:sldMk cId="0" sldId="256"/>
            <ac:picMk id="6" creationId="{4276BBB4-BF93-0144-A4E5-E6FD72F598BF}"/>
          </ac:picMkLst>
        </pc:picChg>
        <pc:picChg chg="add del mod">
          <ac:chgData name="Andrew Thompson" userId="873d15e0a62056a2" providerId="LiveId" clId="{95DCC3C7-08A7-D64D-8571-D306E718D3B3}" dt="2019-04-15T21:44:33.142" v="22" actId="478"/>
          <ac:picMkLst>
            <pc:docMk/>
            <pc:sldMk cId="0" sldId="256"/>
            <ac:picMk id="6" creationId="{E4933F37-508F-C44F-A8F6-7175962DCD22}"/>
          </ac:picMkLst>
        </pc:picChg>
        <pc:picChg chg="add del mod">
          <ac:chgData name="Andrew Thompson" userId="873d15e0a62056a2" providerId="LiveId" clId="{95DCC3C7-08A7-D64D-8571-D306E718D3B3}" dt="2019-05-08T23:13:50.657" v="2623" actId="478"/>
          <ac:picMkLst>
            <pc:docMk/>
            <pc:sldMk cId="0" sldId="256"/>
            <ac:picMk id="7" creationId="{D67DFDD5-DA9F-0E4D-9713-6EFF08441E99}"/>
          </ac:picMkLst>
        </pc:picChg>
        <pc:picChg chg="add mod">
          <ac:chgData name="Andrew Thompson" userId="873d15e0a62056a2" providerId="LiveId" clId="{95DCC3C7-08A7-D64D-8571-D306E718D3B3}" dt="2019-04-15T21:49:28.274" v="150" actId="1076"/>
          <ac:picMkLst>
            <pc:docMk/>
            <pc:sldMk cId="0" sldId="256"/>
            <ac:picMk id="11" creationId="{10C37BB3-1D9C-F24E-A872-DA1FD1095942}"/>
          </ac:picMkLst>
        </pc:picChg>
        <pc:picChg chg="mod">
          <ac:chgData name="Andrew Thompson" userId="873d15e0a62056a2" providerId="LiveId" clId="{95DCC3C7-08A7-D64D-8571-D306E718D3B3}" dt="2019-05-06T20:44:26.499" v="2136" actId="1076"/>
          <ac:picMkLst>
            <pc:docMk/>
            <pc:sldMk cId="0" sldId="256"/>
            <ac:picMk id="15" creationId="{D98ED0DE-4B23-8F4F-97E1-634AD84876F0}"/>
          </ac:picMkLst>
        </pc:picChg>
        <pc:picChg chg="add mod">
          <ac:chgData name="Andrew Thompson" userId="873d15e0a62056a2" providerId="LiveId" clId="{95DCC3C7-08A7-D64D-8571-D306E718D3B3}" dt="2019-05-06T20:34:37.732" v="1934" actId="1076"/>
          <ac:picMkLst>
            <pc:docMk/>
            <pc:sldMk cId="0" sldId="256"/>
            <ac:picMk id="16" creationId="{AF3630AE-10FF-3448-8E04-45F6F6286407}"/>
          </ac:picMkLst>
        </pc:picChg>
        <pc:picChg chg="add mod">
          <ac:chgData name="Andrew Thompson" userId="873d15e0a62056a2" providerId="LiveId" clId="{95DCC3C7-08A7-D64D-8571-D306E718D3B3}" dt="2019-05-06T20:31:05.290" v="1899" actId="1076"/>
          <ac:picMkLst>
            <pc:docMk/>
            <pc:sldMk cId="0" sldId="256"/>
            <ac:picMk id="19" creationId="{BFF73009-39F0-334D-A95F-F6AB9CDFEBE0}"/>
          </ac:picMkLst>
        </pc:picChg>
        <pc:picChg chg="add mod">
          <ac:chgData name="Andrew Thompson" userId="873d15e0a62056a2" providerId="LiveId" clId="{95DCC3C7-08A7-D64D-8571-D306E718D3B3}" dt="2019-04-15T21:47:00.318" v="48" actId="1076"/>
          <ac:picMkLst>
            <pc:docMk/>
            <pc:sldMk cId="0" sldId="256"/>
            <ac:picMk id="20" creationId="{1F54FBA8-7553-5742-9F1F-54952C0BC259}"/>
          </ac:picMkLst>
        </pc:picChg>
        <pc:picChg chg="add mod">
          <ac:chgData name="Andrew Thompson" userId="873d15e0a62056a2" providerId="LiveId" clId="{95DCC3C7-08A7-D64D-8571-D306E718D3B3}" dt="2019-05-06T20:48:10.883" v="2453" actId="14100"/>
          <ac:picMkLst>
            <pc:docMk/>
            <pc:sldMk cId="0" sldId="256"/>
            <ac:picMk id="21" creationId="{15D47487-5EBA-4349-A346-A18A6941EB3F}"/>
          </ac:picMkLst>
        </pc:picChg>
        <pc:picChg chg="add mod">
          <ac:chgData name="Andrew Thompson" userId="873d15e0a62056a2" providerId="LiveId" clId="{95DCC3C7-08A7-D64D-8571-D306E718D3B3}" dt="2019-05-06T20:46:17.863" v="2314" actId="1076"/>
          <ac:picMkLst>
            <pc:docMk/>
            <pc:sldMk cId="0" sldId="256"/>
            <ac:picMk id="23" creationId="{EC892188-6875-5F48-A8C6-C9FBDE21D6F6}"/>
          </ac:picMkLst>
        </pc:picChg>
        <pc:picChg chg="add mod">
          <ac:chgData name="Andrew Thompson" userId="873d15e0a62056a2" providerId="LiveId" clId="{95DCC3C7-08A7-D64D-8571-D306E718D3B3}" dt="2019-05-08T23:14:42.860" v="2634" actId="1076"/>
          <ac:picMkLst>
            <pc:docMk/>
            <pc:sldMk cId="0" sldId="256"/>
            <ac:picMk id="24" creationId="{C9D2DFF5-A2FF-CB47-9B16-8C20274DA177}"/>
          </ac:picMkLst>
        </pc:picChg>
        <pc:picChg chg="add del mod">
          <ac:chgData name="Andrew Thompson" userId="873d15e0a62056a2" providerId="LiveId" clId="{95DCC3C7-08A7-D64D-8571-D306E718D3B3}" dt="2019-05-06T21:01:09.959" v="2557" actId="478"/>
          <ac:picMkLst>
            <pc:docMk/>
            <pc:sldMk cId="0" sldId="256"/>
            <ac:picMk id="25" creationId="{D0FF3799-E014-364B-8664-E8A679236980}"/>
          </ac:picMkLst>
        </pc:picChg>
        <pc:picChg chg="add mod">
          <ac:chgData name="Andrew Thompson" userId="873d15e0a62056a2" providerId="LiveId" clId="{95DCC3C7-08A7-D64D-8571-D306E718D3B3}" dt="2019-05-08T23:17:12.086" v="2669" actId="1076"/>
          <ac:picMkLst>
            <pc:docMk/>
            <pc:sldMk cId="0" sldId="256"/>
            <ac:picMk id="26" creationId="{1B41544B-2652-154F-9AAE-E97781BA53B1}"/>
          </ac:picMkLst>
        </pc:picChg>
        <pc:picChg chg="add mod">
          <ac:chgData name="Andrew Thompson" userId="873d15e0a62056a2" providerId="LiveId" clId="{95DCC3C7-08A7-D64D-8571-D306E718D3B3}" dt="2019-05-06T21:04:28.719" v="2578" actId="1076"/>
          <ac:picMkLst>
            <pc:docMk/>
            <pc:sldMk cId="0" sldId="256"/>
            <ac:picMk id="27" creationId="{4AD982B9-3148-CE47-BBDB-F6429A14E5AE}"/>
          </ac:picMkLst>
        </pc:picChg>
        <pc:picChg chg="add mod">
          <ac:chgData name="Andrew Thompson" userId="873d15e0a62056a2" providerId="LiveId" clId="{95DCC3C7-08A7-D64D-8571-D306E718D3B3}" dt="2019-05-06T21:04:24.731" v="2577" actId="1076"/>
          <ac:picMkLst>
            <pc:docMk/>
            <pc:sldMk cId="0" sldId="256"/>
            <ac:picMk id="29" creationId="{C6FBFE37-209F-5A46-BDA8-1EF2452D3B14}"/>
          </ac:picMkLst>
        </pc:picChg>
        <pc:picChg chg="del">
          <ac:chgData name="Andrew Thompson" userId="873d15e0a62056a2" providerId="LiveId" clId="{95DCC3C7-08A7-D64D-8571-D306E718D3B3}" dt="2019-04-15T21:38:53.036" v="0" actId="478"/>
          <ac:picMkLst>
            <pc:docMk/>
            <pc:sldMk cId="0" sldId="256"/>
            <ac:picMk id="34" creationId="{00000000-0000-0000-0000-000000000000}"/>
          </ac:picMkLst>
        </pc:picChg>
        <pc:picChg chg="add del mod">
          <ac:chgData name="Andrew Thompson" userId="873d15e0a62056a2" providerId="LiveId" clId="{95DCC3C7-08A7-D64D-8571-D306E718D3B3}" dt="2019-04-22T20:06:13.719" v="663" actId="478"/>
          <ac:picMkLst>
            <pc:docMk/>
            <pc:sldMk cId="0" sldId="256"/>
            <ac:picMk id="43" creationId="{603A31BD-592A-EC42-A407-038F8EB5326F}"/>
          </ac:picMkLst>
        </pc:picChg>
        <pc:picChg chg="add del mod">
          <ac:chgData name="Andrew Thompson" userId="873d15e0a62056a2" providerId="LiveId" clId="{95DCC3C7-08A7-D64D-8571-D306E718D3B3}" dt="2019-04-22T20:05:45.035" v="655" actId="478"/>
          <ac:picMkLst>
            <pc:docMk/>
            <pc:sldMk cId="0" sldId="256"/>
            <ac:picMk id="45" creationId="{1DF8F5DD-35FE-9543-92A5-75A5FCCE46F3}"/>
          </ac:picMkLst>
        </pc:picChg>
        <pc:cxnChg chg="mod">
          <ac:chgData name="Andrew Thompson" userId="873d15e0a62056a2" providerId="LiveId" clId="{95DCC3C7-08A7-D64D-8571-D306E718D3B3}" dt="2019-04-15T21:49:13.482" v="148" actId="1076"/>
          <ac:cxnSpMkLst>
            <pc:docMk/>
            <pc:sldMk cId="0" sldId="256"/>
            <ac:cxnSpMk id="8" creationId="{00000000-0000-0000-0000-000000000000}"/>
          </ac:cxnSpMkLst>
        </pc:cxnChg>
        <pc:cxnChg chg="mod">
          <ac:chgData name="Andrew Thompson" userId="873d15e0a62056a2" providerId="LiveId" clId="{95DCC3C7-08A7-D64D-8571-D306E718D3B3}" dt="2019-05-06T20:26:17.110" v="1891" actId="14861"/>
          <ac:cxnSpMkLst>
            <pc:docMk/>
            <pc:sldMk cId="0" sldId="256"/>
            <ac:cxnSpMk id="9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184A811-333E-1B40-A7F2-C90C87A1E3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550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3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D5847DD8-A56B-5A4D-BBC1-6FBBA9001D6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40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0D09-17D4-084E-AD56-4CAFA8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D6D04-E443-1D4A-A876-5D4AD563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F10-CA41-FE4F-8344-16EBB4C6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79AA-BCCE-5342-AE29-C83B57F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0892-FAAD-1743-BC4F-67C4269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B9CFB-A45D-0444-B1F6-EA022671A8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3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A824-9E33-2C42-B26B-46F3DB1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1279-4AA4-4042-88C5-E250BD00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953E-360C-8A4A-A7E3-65D84114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6B2E-A8B3-994E-B6D5-27B8C90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EDB7-90D6-0049-A05B-01A280B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CF5A7-8B2B-0049-804D-AC604C1767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7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DD420-9A38-A943-BA44-65751F1C8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0CE9-7085-5C4A-B952-D0E68138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24D8-BDD0-5948-A4EF-119F0FA2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BD0-1789-254A-BE66-6396F58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0FBC-E338-DA46-AE35-C0B7D060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27A10-D486-3546-9983-7B44A45CA7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47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9084"/>
            <a:ext cx="39503350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193925" y="18617000"/>
            <a:ext cx="39503350" cy="10788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D31A-AB47-0A46-A370-A7C3608F3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61A0-C6D5-B64D-9365-54088E43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972E-B4DC-D649-9CE4-7E2A734B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26C1-20FE-6344-9510-22DBDCC5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E824-1D5B-2540-AD05-BA3C4431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1C1C-CB22-374E-B2BA-E8F4844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B62DA-B3D8-8A48-9468-50E7FCF6B5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66D-D071-5747-9BE9-DC8CCCCB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5676-FDB3-6947-824C-7933F7D5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31D7-E77C-BF4C-B76A-9A26614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555-C627-4143-A0E9-5EFF787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4A81-B231-754A-9354-01172DF3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CDE4-5813-F046-9493-A8B40C72E0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1ABB-5E08-9349-B7F5-1A41B51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F95E-2819-F54D-8162-F54EEBAC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E47B-8418-4B4E-9CD2-B5877FC8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7BC6C-8F1B-E84A-BD56-9AF9923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DE55-C64B-2442-B6FB-2C2CC7F8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2773-DFFC-8F4C-A3A1-0ED3BC4A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93158-7926-3A45-9600-BA7112FA7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3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F26-4416-5A49-98BC-3BF6FAE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F10E-DA1B-D041-8E31-A5EF5475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3B06-4E5C-8944-ADA9-F7FA5200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B2945-AB7F-5D49-A0A0-92D19A2E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9EA4A-56A3-CE4D-826E-DB93A19A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6004-F31B-DE42-991A-F81FB55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94907-7F80-2B41-8D2B-9771AED2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AFAA-DCED-EC44-AA3C-113DE60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2BD17-106D-D74D-A7F2-7F474D08EDD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00E0-3359-3D4F-BACD-EA9F83B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AB05-F329-D548-B5F7-A70E045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8F0C-7528-544A-9AC4-B53895D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B95C-702F-A648-918F-F7DAD9FF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69ACE-71DB-7349-8825-85336E44A8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3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A2A6-4C76-2F4B-8BD7-6C10642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2EAE-18CF-2A4D-B125-1B1EA13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7744-F94B-9D4D-8811-3BB4A6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26AE0-1C53-DC42-8121-9697859839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0332-4074-8141-8101-798B8099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8C75-A41E-114E-ABE2-D3D01904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E5C5-8D0B-C54E-85CE-A69417E4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F7E47-763A-A347-AC84-43D336A9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6B352-89B8-DB4F-8187-508CD89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7656-785F-F74E-B5D8-937D889D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F2998-4A34-5149-BAD4-7E934CA946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87A7-29EE-DB4B-A973-4B8AF456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1AAC-6B47-B146-BB89-8991474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3B77-6E4B-A94D-96EA-033FC9BD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0D5D-B30F-6548-8F13-9AE52578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D0D-0D90-0C47-AD93-31C684DF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84C8-556C-6549-AF10-3FFA924E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6621B-CADB-4745-9D8F-BDD0B4D0C2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1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0F597-F275-9143-98D6-03ACEA10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82DD-AF55-834F-A46C-C080B14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4AB0-942E-0D44-AE16-9AD5BDBA4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1178-9664-DA4C-893C-81503991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5BA8-FAB2-F049-84D6-62450698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D65E68-F9C8-B149-A211-A15886FDA8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3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tiff"/><Relationship Id="rId18" Type="http://schemas.openxmlformats.org/officeDocument/2006/relationships/image" Target="../media/image16.jpe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C6D9F1">
                <a:lumMod val="0"/>
                <a:lumOff val="100000"/>
              </a:srgbClr>
            </a:gs>
            <a:gs pos="64000">
              <a:srgbClr val="C6D9F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146304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292608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0" y="-76200"/>
            <a:ext cx="43891200" cy="4892428"/>
          </a:xfrm>
          <a:prstGeom prst="rect">
            <a:avLst/>
          </a:prstGeom>
          <a:solidFill>
            <a:schemeClr val="bg1"/>
          </a:solidFill>
          <a:ln w="793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333" dirty="0"/>
          </a:p>
        </p:txBody>
      </p:sp>
      <p:sp>
        <p:nvSpPr>
          <p:cNvPr id="3077" name="Text Box 40"/>
          <p:cNvSpPr txBox="1">
            <a:spLocks noChangeArrowheads="1"/>
          </p:cNvSpPr>
          <p:nvPr/>
        </p:nvSpPr>
        <p:spPr bwMode="auto">
          <a:xfrm>
            <a:off x="419100" y="6131913"/>
            <a:ext cx="13716000" cy="834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buNone/>
            </a:pPr>
            <a:r>
              <a:rPr lang="en-US" sz="4000" b="1" dirty="0"/>
              <a:t>Communicating with groups of people during an emergency situation is an extremely important and challenging task. The Cloud Control project aims to relay messages from a ground control system to a target audience under a drone without being physically present.</a:t>
            </a:r>
          </a:p>
          <a:p>
            <a:pPr marL="571500" indent="-571500" algn="just"/>
            <a:r>
              <a:rPr lang="en-US" sz="4000" b="1" dirty="0"/>
              <a:t>Ground Control System:</a:t>
            </a:r>
          </a:p>
          <a:p>
            <a:pPr marL="1314450" lvl="1" indent="-571500" algn="just"/>
            <a:r>
              <a:rPr lang="en-US" sz="4000" b="1" dirty="0"/>
              <a:t>User interface running on Raspberry Pi touch screen with a microphone</a:t>
            </a:r>
          </a:p>
          <a:p>
            <a:pPr marL="1314450" lvl="1" indent="-571500" algn="just"/>
            <a:r>
              <a:rPr lang="en-US" sz="100" b="1" dirty="0"/>
              <a:t>f</a:t>
            </a:r>
          </a:p>
          <a:p>
            <a:pPr marL="571500" indent="-571500" algn="just"/>
            <a:r>
              <a:rPr lang="en-US" sz="4000" b="1" dirty="0"/>
              <a:t>Drone Module:</a:t>
            </a:r>
          </a:p>
          <a:p>
            <a:pPr marL="1314450" lvl="1" indent="-571500" algn="just"/>
            <a:r>
              <a:rPr lang="en-US" sz="4000" b="1" dirty="0"/>
              <a:t>PCB with speaker system mounted on </a:t>
            </a:r>
            <a:r>
              <a:rPr lang="en-US" sz="4000" b="1" dirty="0" err="1"/>
              <a:t>hexacopter</a:t>
            </a:r>
            <a:r>
              <a:rPr lang="en-US" sz="4000" b="1" dirty="0"/>
              <a:t> drone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14630400" y="3015735"/>
            <a:ext cx="292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Andrew Thompson  |  Reed Taylor|  Brent </a:t>
            </a:r>
            <a:r>
              <a:rPr lang="en-US" sz="7200" dirty="0" err="1">
                <a:latin typeface="Century Gothic" panose="020B0502020202020204" pitchFamily="34" charset="0"/>
              </a:rPr>
              <a:t>Morada</a:t>
            </a:r>
            <a:r>
              <a:rPr lang="en-US" sz="7200" dirty="0">
                <a:latin typeface="Century Gothic" panose="020B0502020202020204" pitchFamily="34" charset="0"/>
              </a:rPr>
              <a:t>  |  Anna Lee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0" y="659879"/>
            <a:ext cx="29260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latin typeface="Century Gothic" panose="020B0502020202020204" pitchFamily="34" charset="0"/>
              </a:rPr>
              <a:t>Cloud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0158" y="30316063"/>
            <a:ext cx="12496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Acknowledgements:</a:t>
            </a:r>
          </a:p>
          <a:p>
            <a:r>
              <a:rPr lang="en-US" sz="4400" dirty="0"/>
              <a:t>Special thanks to Phil </a:t>
            </a:r>
            <a:r>
              <a:rPr lang="en-US" sz="4400" dirty="0" err="1"/>
              <a:t>Tokumaru</a:t>
            </a:r>
            <a:r>
              <a:rPr lang="en-US" sz="4400" dirty="0"/>
              <a:t>, </a:t>
            </a:r>
            <a:r>
              <a:rPr lang="en-US" sz="4400" dirty="0" err="1"/>
              <a:t>Yogananda</a:t>
            </a:r>
            <a:r>
              <a:rPr lang="en-US" sz="4400" dirty="0"/>
              <a:t> </a:t>
            </a:r>
            <a:r>
              <a:rPr lang="en-US" sz="4400" dirty="0" err="1"/>
              <a:t>Isukapalli</a:t>
            </a:r>
            <a:r>
              <a:rPr lang="en-US" sz="4400" dirty="0"/>
              <a:t>, Brandon </a:t>
            </a:r>
            <a:r>
              <a:rPr lang="en-US" sz="4400" dirty="0" err="1"/>
              <a:t>Pon</a:t>
            </a:r>
            <a:r>
              <a:rPr lang="en-US" sz="4400" dirty="0"/>
              <a:t>, and Carrie Segal.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125701" y="481261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Printed Circuit 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486618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718000" y="4823575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Critical Hardware Components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049500" y="15952476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Drone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" y="14258223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User Interface</a:t>
            </a: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78845" y="23396324"/>
            <a:ext cx="13716000" cy="678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Ground Control System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Python user interface running </a:t>
            </a:r>
            <a:r>
              <a:rPr lang="en-US" sz="4000" b="1" dirty="0" err="1"/>
              <a:t>PyAudio</a:t>
            </a:r>
            <a:r>
              <a:rPr lang="en-US" sz="4000" b="1" dirty="0"/>
              <a:t> which passes binary audio samples to be sent over the NRF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Drone Module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NRF receives the binary audio samples and passes them to the microcontroller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The microcontroller passes the samples to the audio codec which converts and outputs an analog signal to the speaker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" y="2239765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Software Design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3702984" y="6131913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Ground Control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Raspberry Pi 3B+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Touch screen user interface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Microphone for recording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33651487" y="9035166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LPC4088 Microcontroller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Main chip on PCB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audio samples from NRF and passes them to codec</a:t>
            </a: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33651487" y="12141269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NRF24 Wireless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Connected to ground control and drone module</a:t>
            </a:r>
          </a:p>
          <a:p>
            <a:pPr marL="571500" indent="-571500">
              <a:spcBef>
                <a:spcPct val="0"/>
              </a:spcBef>
            </a:pPr>
            <a:r>
              <a:rPr lang="en-US" sz="4000" b="1" dirty="0"/>
              <a:t>Sends/receives digital audio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50B-5EE8-5C4A-A6E6-B729A8C6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4612958" cy="461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7BB3-1D9C-F24E-A872-DA1FD109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17" y="30358537"/>
            <a:ext cx="6956282" cy="2347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4FBA8-7553-5742-9F1F-54952C0B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0470503"/>
            <a:ext cx="4136570" cy="212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82823-9A46-E34E-B405-D8DA7CC5C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6139790"/>
            <a:ext cx="2438400" cy="2369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6BBB4-BF93-0144-A4E5-E6FD72F59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9271296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ED0DE-4B23-8F4F-97E1-634AD8487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12298603"/>
            <a:ext cx="2438400" cy="2438401"/>
          </a:xfrm>
          <a:prstGeom prst="rect">
            <a:avLst/>
          </a:prstGeom>
        </p:spPr>
      </p:pic>
      <p:sp>
        <p:nvSpPr>
          <p:cNvPr id="38" name="Text Box 40">
            <a:extLst>
              <a:ext uri="{FF2B5EF4-FFF2-40B4-BE49-F238E27FC236}">
                <a16:creationId xmlns:a16="http://schemas.microsoft.com/office/drawing/2014/main" id="{E74EA2DD-8F50-B64A-A174-434F2BB0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487" y="15049421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Audio Codec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Converts digital audio samples and outputs them as an analog signal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706611C6-9E08-EF45-A6EE-390C461A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6297" y="17646901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Speaker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analog signal, amplifies it, and outputs it pointing directly down from the drone towards the audience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630AE-10FF-3448-8E04-45F6F6286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097" y="17423179"/>
            <a:ext cx="11684161" cy="8763121"/>
          </a:xfrm>
          <a:prstGeom prst="rect">
            <a:avLst/>
          </a:prstGeom>
        </p:spPr>
      </p:pic>
      <p:sp>
        <p:nvSpPr>
          <p:cNvPr id="48" name="Text Box 40">
            <a:extLst>
              <a:ext uri="{FF2B5EF4-FFF2-40B4-BE49-F238E27FC236}">
                <a16:creationId xmlns:a16="http://schemas.microsoft.com/office/drawing/2014/main" id="{BBF2900A-A7A6-E04C-B7A3-39D7E879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5701" y="26357399"/>
            <a:ext cx="13716000" cy="383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/>
            <a:r>
              <a:rPr lang="en-US" sz="4400" b="1" u="sng" dirty="0"/>
              <a:t>Yuneec Typhoon-H:</a:t>
            </a:r>
          </a:p>
          <a:p>
            <a:pPr marL="1314450" lvl="1" indent="-571500"/>
            <a:r>
              <a:rPr lang="en-US" sz="4000" b="1" dirty="0" err="1"/>
              <a:t>Hexacopter</a:t>
            </a:r>
            <a:r>
              <a:rPr lang="en-US" sz="4000" b="1" dirty="0"/>
              <a:t> drone with max lifting capacity of 2 lbs.</a:t>
            </a:r>
          </a:p>
          <a:p>
            <a:pPr marL="1314450" lvl="1" indent="-571500"/>
            <a:r>
              <a:rPr lang="en-US" sz="4000" b="1" dirty="0"/>
              <a:t>Quiet for a drone of this size (comparable volume to a quadcopter)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47487-5EBA-4349-A346-A18A6941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557" y="18076080"/>
            <a:ext cx="2634438" cy="2501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92188-6875-5F48-A8C6-C9FBDE21D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97423" y="15326907"/>
            <a:ext cx="2792742" cy="243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8B559-2AE5-B04D-A6E8-6AE2031EC0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5" y="6389223"/>
            <a:ext cx="9088212" cy="88319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110ECD-2EDE-8B48-B24D-E010E7C3F7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0200" y="30936887"/>
            <a:ext cx="7415183" cy="1434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F73009-39F0-334D-A95F-F6AB9CDFEB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490" y="30421166"/>
            <a:ext cx="2499376" cy="24993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C22FEA-8C73-CD4F-977D-4729DD25EC28}"/>
              </a:ext>
            </a:extLst>
          </p:cNvPr>
          <p:cNvSpPr txBox="1"/>
          <p:nvPr/>
        </p:nvSpPr>
        <p:spPr>
          <a:xfrm>
            <a:off x="29756100" y="2117311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Final Product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D982B9-3148-CE47-BBDB-F6429A14E5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209" y="22724286"/>
            <a:ext cx="5914091" cy="64965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BFE37-209F-5A46-BDA8-1EF2452D3B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467" y="22665315"/>
            <a:ext cx="6154532" cy="64965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D2DFF5-A2FF-CB47-9B16-8C20274DA1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1" y="15624310"/>
            <a:ext cx="11970447" cy="673337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41544B-2652-154F-9AAE-E97781BA53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295" y="23059466"/>
            <a:ext cx="2132325" cy="11994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1667</TotalTime>
  <Words>278</Words>
  <Application>Microsoft Macintosh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 #1</dc:title>
  <dc:creator>Ilan Ben-Yaacov</dc:creator>
  <cp:lastModifiedBy>Andrew Thompson</cp:lastModifiedBy>
  <cp:revision>103</cp:revision>
  <dcterms:created xsi:type="dcterms:W3CDTF">2008-04-26T00:00:10Z</dcterms:created>
  <dcterms:modified xsi:type="dcterms:W3CDTF">2019-05-08T23:17:18Z</dcterms:modified>
</cp:coreProperties>
</file>